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3" r:id="rId4"/>
    <p:sldId id="259" r:id="rId5"/>
    <p:sldId id="274" r:id="rId6"/>
    <p:sldId id="276" r:id="rId7"/>
    <p:sldId id="270" r:id="rId8"/>
    <p:sldId id="273" r:id="rId9"/>
    <p:sldId id="267" r:id="rId10"/>
    <p:sldId id="262" r:id="rId11"/>
    <p:sldId id="271" r:id="rId12"/>
    <p:sldId id="265" r:id="rId13"/>
    <p:sldId id="282" r:id="rId14"/>
    <p:sldId id="283" r:id="rId15"/>
    <p:sldId id="281" r:id="rId16"/>
    <p:sldId id="277" r:id="rId17"/>
    <p:sldId id="278" r:id="rId18"/>
    <p:sldId id="280" r:id="rId19"/>
    <p:sldId id="279" r:id="rId20"/>
    <p:sldId id="286" r:id="rId21"/>
    <p:sldId id="285" r:id="rId22"/>
    <p:sldId id="284" r:id="rId23"/>
    <p:sldId id="287" r:id="rId24"/>
    <p:sldId id="264" r:id="rId25"/>
    <p:sldId id="288" r:id="rId26"/>
    <p:sldId id="292" r:id="rId27"/>
    <p:sldId id="289" r:id="rId28"/>
    <p:sldId id="290" r:id="rId29"/>
    <p:sldId id="291" r:id="rId3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300" y="1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2DFF96-3B68-40F5-AF62-B21FCFD12409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05ADC22-A365-4145-85F9-322589B7AD8D}">
      <dgm:prSet phldrT="[Text]"/>
      <dgm:spPr/>
      <dgm:t>
        <a:bodyPr/>
        <a:lstStyle/>
        <a:p>
          <a:r>
            <a:rPr lang="en-US" dirty="0" smtClean="0"/>
            <a:t>MBBS curriculum</a:t>
          </a:r>
          <a:endParaRPr lang="en-US" dirty="0"/>
        </a:p>
      </dgm:t>
    </dgm:pt>
    <dgm:pt modelId="{DFB070E2-69E2-4B87-9888-83E7476DD67E}" type="parTrans" cxnId="{2E1EFB3D-436B-4FD3-A3C3-76E59859F5C9}">
      <dgm:prSet/>
      <dgm:spPr/>
      <dgm:t>
        <a:bodyPr/>
        <a:lstStyle/>
        <a:p>
          <a:endParaRPr lang="en-US"/>
        </a:p>
      </dgm:t>
    </dgm:pt>
    <dgm:pt modelId="{38FCE9AA-EB1E-4FDE-B23B-D8B403C9FA83}" type="sibTrans" cxnId="{2E1EFB3D-436B-4FD3-A3C3-76E59859F5C9}">
      <dgm:prSet/>
      <dgm:spPr/>
      <dgm:t>
        <a:bodyPr/>
        <a:lstStyle/>
        <a:p>
          <a:endParaRPr lang="en-US"/>
        </a:p>
      </dgm:t>
    </dgm:pt>
    <dgm:pt modelId="{66465877-566F-4DCD-A1D6-CEDB4F7D9E89}">
      <dgm:prSet phldrT="[Text]"/>
      <dgm:spPr/>
      <dgm:t>
        <a:bodyPr/>
        <a:lstStyle/>
        <a:p>
          <a:r>
            <a:rPr lang="en-US" dirty="0" smtClean="0"/>
            <a:t>System based curriculum</a:t>
          </a:r>
          <a:endParaRPr lang="en-US" dirty="0"/>
        </a:p>
      </dgm:t>
    </dgm:pt>
    <dgm:pt modelId="{0CB824F1-E9F4-4B6E-8CDB-60FEC58529B3}" type="parTrans" cxnId="{F81858E7-751D-4F3C-BC7A-91A64840A9F8}">
      <dgm:prSet/>
      <dgm:spPr/>
      <dgm:t>
        <a:bodyPr/>
        <a:lstStyle/>
        <a:p>
          <a:endParaRPr lang="en-US"/>
        </a:p>
      </dgm:t>
    </dgm:pt>
    <dgm:pt modelId="{37E53936-9BFA-400D-824A-43883D6C09F7}" type="sibTrans" cxnId="{F81858E7-751D-4F3C-BC7A-91A64840A9F8}">
      <dgm:prSet/>
      <dgm:spPr/>
      <dgm:t>
        <a:bodyPr/>
        <a:lstStyle/>
        <a:p>
          <a:endParaRPr lang="en-US"/>
        </a:p>
      </dgm:t>
    </dgm:pt>
    <dgm:pt modelId="{B78D0FD4-942E-434C-9612-5782B6447A52}">
      <dgm:prSet phldrT="[Text]"/>
      <dgm:spPr/>
      <dgm:t>
        <a:bodyPr/>
        <a:lstStyle/>
        <a:p>
          <a:r>
            <a:rPr lang="en-US" dirty="0" smtClean="0"/>
            <a:t>Problem based curriculum</a:t>
          </a:r>
          <a:endParaRPr lang="en-US" dirty="0"/>
        </a:p>
      </dgm:t>
    </dgm:pt>
    <dgm:pt modelId="{29466FA1-07D7-4BC7-843A-576D66C5FAE3}" type="parTrans" cxnId="{A6CFC65B-F1F6-4B57-B563-E42C45928445}">
      <dgm:prSet/>
      <dgm:spPr/>
      <dgm:t>
        <a:bodyPr/>
        <a:lstStyle/>
        <a:p>
          <a:endParaRPr lang="en-US"/>
        </a:p>
      </dgm:t>
    </dgm:pt>
    <dgm:pt modelId="{EE0664AC-B016-4C4E-9C6C-7EEB42CBAC9C}" type="sibTrans" cxnId="{A6CFC65B-F1F6-4B57-B563-E42C45928445}">
      <dgm:prSet/>
      <dgm:spPr/>
      <dgm:t>
        <a:bodyPr/>
        <a:lstStyle/>
        <a:p>
          <a:endParaRPr lang="en-US"/>
        </a:p>
      </dgm:t>
    </dgm:pt>
    <dgm:pt modelId="{1B55FDE4-D51C-4BF6-B8A0-AA7EE7006538}">
      <dgm:prSet phldrT="[Text]"/>
      <dgm:spPr/>
      <dgm:t>
        <a:bodyPr/>
        <a:lstStyle/>
        <a:p>
          <a:r>
            <a:rPr lang="en-US" dirty="0" smtClean="0"/>
            <a:t>Discipline based curriculum</a:t>
          </a:r>
          <a:endParaRPr lang="en-US" dirty="0"/>
        </a:p>
      </dgm:t>
    </dgm:pt>
    <dgm:pt modelId="{6F10B26B-FDF7-47F1-A9A3-8E4E238EEFAE}" type="parTrans" cxnId="{A830BC48-1CAE-448B-AB0F-943399617733}">
      <dgm:prSet/>
      <dgm:spPr/>
      <dgm:t>
        <a:bodyPr/>
        <a:lstStyle/>
        <a:p>
          <a:endParaRPr lang="en-US"/>
        </a:p>
      </dgm:t>
    </dgm:pt>
    <dgm:pt modelId="{ABA6EC0C-46A0-46D9-A827-14B4A87401B8}" type="sibTrans" cxnId="{A830BC48-1CAE-448B-AB0F-943399617733}">
      <dgm:prSet/>
      <dgm:spPr/>
      <dgm:t>
        <a:bodyPr/>
        <a:lstStyle/>
        <a:p>
          <a:endParaRPr lang="en-US"/>
        </a:p>
      </dgm:t>
    </dgm:pt>
    <dgm:pt modelId="{517F2F19-F353-47CB-8105-1F0EB3D54CB2}" type="pres">
      <dgm:prSet presAssocID="{592DFF96-3B68-40F5-AF62-B21FCFD124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8F48D24-0F4D-47C8-99C2-1E83532A536D}" type="pres">
      <dgm:prSet presAssocID="{305ADC22-A365-4145-85F9-322589B7AD8D}" presName="hierRoot1" presStyleCnt="0">
        <dgm:presLayoutVars>
          <dgm:hierBranch val="init"/>
        </dgm:presLayoutVars>
      </dgm:prSet>
      <dgm:spPr/>
    </dgm:pt>
    <dgm:pt modelId="{A52C450C-0181-4482-BF46-39123E224BCE}" type="pres">
      <dgm:prSet presAssocID="{305ADC22-A365-4145-85F9-322589B7AD8D}" presName="rootComposite1" presStyleCnt="0"/>
      <dgm:spPr/>
    </dgm:pt>
    <dgm:pt modelId="{02C8A7AD-1C3F-4BA6-AA00-A5E81051F9CD}" type="pres">
      <dgm:prSet presAssocID="{305ADC22-A365-4145-85F9-322589B7AD8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58923E-1E14-43E7-BAE2-B215355A6614}" type="pres">
      <dgm:prSet presAssocID="{305ADC22-A365-4145-85F9-322589B7AD8D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6E44AB2-B9A1-4186-9195-1D4EE750DEC7}" type="pres">
      <dgm:prSet presAssocID="{305ADC22-A365-4145-85F9-322589B7AD8D}" presName="hierChild2" presStyleCnt="0"/>
      <dgm:spPr/>
    </dgm:pt>
    <dgm:pt modelId="{C95CA8D1-1584-4063-B507-CAE06C931DBB}" type="pres">
      <dgm:prSet presAssocID="{0CB824F1-E9F4-4B6E-8CDB-60FEC58529B3}" presName="Name37" presStyleLbl="parChTrans1D2" presStyleIdx="0" presStyleCnt="3"/>
      <dgm:spPr/>
      <dgm:t>
        <a:bodyPr/>
        <a:lstStyle/>
        <a:p>
          <a:endParaRPr lang="en-US"/>
        </a:p>
      </dgm:t>
    </dgm:pt>
    <dgm:pt modelId="{144F3CFA-DCA9-4972-87EE-9DCCA9403153}" type="pres">
      <dgm:prSet presAssocID="{66465877-566F-4DCD-A1D6-CEDB4F7D9E89}" presName="hierRoot2" presStyleCnt="0">
        <dgm:presLayoutVars>
          <dgm:hierBranch val="init"/>
        </dgm:presLayoutVars>
      </dgm:prSet>
      <dgm:spPr/>
    </dgm:pt>
    <dgm:pt modelId="{81F9B0EF-B86D-475E-B468-80C271041000}" type="pres">
      <dgm:prSet presAssocID="{66465877-566F-4DCD-A1D6-CEDB4F7D9E89}" presName="rootComposite" presStyleCnt="0"/>
      <dgm:spPr/>
    </dgm:pt>
    <dgm:pt modelId="{DEB52E3D-8AA3-43EA-B732-0EE561CE876E}" type="pres">
      <dgm:prSet presAssocID="{66465877-566F-4DCD-A1D6-CEDB4F7D9E89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86B220-33B0-4F6A-936D-6954DB1FB34C}" type="pres">
      <dgm:prSet presAssocID="{66465877-566F-4DCD-A1D6-CEDB4F7D9E89}" presName="rootConnector" presStyleLbl="node2" presStyleIdx="0" presStyleCnt="3"/>
      <dgm:spPr/>
      <dgm:t>
        <a:bodyPr/>
        <a:lstStyle/>
        <a:p>
          <a:endParaRPr lang="en-US"/>
        </a:p>
      </dgm:t>
    </dgm:pt>
    <dgm:pt modelId="{F78F18CE-3D27-4C37-8074-4E2E7475E8D7}" type="pres">
      <dgm:prSet presAssocID="{66465877-566F-4DCD-A1D6-CEDB4F7D9E89}" presName="hierChild4" presStyleCnt="0"/>
      <dgm:spPr/>
    </dgm:pt>
    <dgm:pt modelId="{45820F8F-D005-44BA-9857-80F2637704BD}" type="pres">
      <dgm:prSet presAssocID="{66465877-566F-4DCD-A1D6-CEDB4F7D9E89}" presName="hierChild5" presStyleCnt="0"/>
      <dgm:spPr/>
    </dgm:pt>
    <dgm:pt modelId="{874F84B6-DF08-40C7-A40E-859D399A2F69}" type="pres">
      <dgm:prSet presAssocID="{29466FA1-07D7-4BC7-843A-576D66C5FAE3}" presName="Name37" presStyleLbl="parChTrans1D2" presStyleIdx="1" presStyleCnt="3"/>
      <dgm:spPr/>
      <dgm:t>
        <a:bodyPr/>
        <a:lstStyle/>
        <a:p>
          <a:endParaRPr lang="en-US"/>
        </a:p>
      </dgm:t>
    </dgm:pt>
    <dgm:pt modelId="{85F8A4DC-337D-4E49-B71A-DDB06F0AA0D2}" type="pres">
      <dgm:prSet presAssocID="{B78D0FD4-942E-434C-9612-5782B6447A52}" presName="hierRoot2" presStyleCnt="0">
        <dgm:presLayoutVars>
          <dgm:hierBranch val="init"/>
        </dgm:presLayoutVars>
      </dgm:prSet>
      <dgm:spPr/>
    </dgm:pt>
    <dgm:pt modelId="{57CA4341-92BA-4B70-AA5F-38234BCF84B9}" type="pres">
      <dgm:prSet presAssocID="{B78D0FD4-942E-434C-9612-5782B6447A52}" presName="rootComposite" presStyleCnt="0"/>
      <dgm:spPr/>
    </dgm:pt>
    <dgm:pt modelId="{1E1326F4-CEB1-4FC0-87D0-8DD858142277}" type="pres">
      <dgm:prSet presAssocID="{B78D0FD4-942E-434C-9612-5782B6447A5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3F98A0-8C16-4256-ADD4-204D069CD4BD}" type="pres">
      <dgm:prSet presAssocID="{B78D0FD4-942E-434C-9612-5782B6447A52}" presName="rootConnector" presStyleLbl="node2" presStyleIdx="1" presStyleCnt="3"/>
      <dgm:spPr/>
      <dgm:t>
        <a:bodyPr/>
        <a:lstStyle/>
        <a:p>
          <a:endParaRPr lang="en-US"/>
        </a:p>
      </dgm:t>
    </dgm:pt>
    <dgm:pt modelId="{F6D2E6A2-8E00-42E2-82AB-5D924EA8789F}" type="pres">
      <dgm:prSet presAssocID="{B78D0FD4-942E-434C-9612-5782B6447A52}" presName="hierChild4" presStyleCnt="0"/>
      <dgm:spPr/>
    </dgm:pt>
    <dgm:pt modelId="{27D7B516-CC8D-4D7C-B972-D29EFFE04A9D}" type="pres">
      <dgm:prSet presAssocID="{B78D0FD4-942E-434C-9612-5782B6447A52}" presName="hierChild5" presStyleCnt="0"/>
      <dgm:spPr/>
    </dgm:pt>
    <dgm:pt modelId="{4860C558-17A5-474E-9740-44200BF46D2E}" type="pres">
      <dgm:prSet presAssocID="{6F10B26B-FDF7-47F1-A9A3-8E4E238EEFAE}" presName="Name37" presStyleLbl="parChTrans1D2" presStyleIdx="2" presStyleCnt="3"/>
      <dgm:spPr/>
      <dgm:t>
        <a:bodyPr/>
        <a:lstStyle/>
        <a:p>
          <a:endParaRPr lang="en-US"/>
        </a:p>
      </dgm:t>
    </dgm:pt>
    <dgm:pt modelId="{6AF7D99F-CEC2-444B-8975-1CCB623AD317}" type="pres">
      <dgm:prSet presAssocID="{1B55FDE4-D51C-4BF6-B8A0-AA7EE7006538}" presName="hierRoot2" presStyleCnt="0">
        <dgm:presLayoutVars>
          <dgm:hierBranch val="init"/>
        </dgm:presLayoutVars>
      </dgm:prSet>
      <dgm:spPr/>
    </dgm:pt>
    <dgm:pt modelId="{81D29B58-0A94-446D-A0F6-F8DA981EA899}" type="pres">
      <dgm:prSet presAssocID="{1B55FDE4-D51C-4BF6-B8A0-AA7EE7006538}" presName="rootComposite" presStyleCnt="0"/>
      <dgm:spPr/>
    </dgm:pt>
    <dgm:pt modelId="{ED8D5186-047B-4617-AB6A-D5816289AF55}" type="pres">
      <dgm:prSet presAssocID="{1B55FDE4-D51C-4BF6-B8A0-AA7EE7006538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16DD2D-213D-406A-A614-266327DF97CD}" type="pres">
      <dgm:prSet presAssocID="{1B55FDE4-D51C-4BF6-B8A0-AA7EE7006538}" presName="rootConnector" presStyleLbl="node2" presStyleIdx="2" presStyleCnt="3"/>
      <dgm:spPr/>
      <dgm:t>
        <a:bodyPr/>
        <a:lstStyle/>
        <a:p>
          <a:endParaRPr lang="en-US"/>
        </a:p>
      </dgm:t>
    </dgm:pt>
    <dgm:pt modelId="{26B161FC-1B61-4752-B905-0AECF7A0B546}" type="pres">
      <dgm:prSet presAssocID="{1B55FDE4-D51C-4BF6-B8A0-AA7EE7006538}" presName="hierChild4" presStyleCnt="0"/>
      <dgm:spPr/>
    </dgm:pt>
    <dgm:pt modelId="{158CF5BA-C197-4C7E-8C07-EDC6C7254B8F}" type="pres">
      <dgm:prSet presAssocID="{1B55FDE4-D51C-4BF6-B8A0-AA7EE7006538}" presName="hierChild5" presStyleCnt="0"/>
      <dgm:spPr/>
    </dgm:pt>
    <dgm:pt modelId="{1421AD72-BCC0-4D05-BD1B-3065C3F5A42E}" type="pres">
      <dgm:prSet presAssocID="{305ADC22-A365-4145-85F9-322589B7AD8D}" presName="hierChild3" presStyleCnt="0"/>
      <dgm:spPr/>
    </dgm:pt>
  </dgm:ptLst>
  <dgm:cxnLst>
    <dgm:cxn modelId="{2E1EFB3D-436B-4FD3-A3C3-76E59859F5C9}" srcId="{592DFF96-3B68-40F5-AF62-B21FCFD12409}" destId="{305ADC22-A365-4145-85F9-322589B7AD8D}" srcOrd="0" destOrd="0" parTransId="{DFB070E2-69E2-4B87-9888-83E7476DD67E}" sibTransId="{38FCE9AA-EB1E-4FDE-B23B-D8B403C9FA83}"/>
    <dgm:cxn modelId="{B0CF5460-2675-4D41-A553-4BACE413967B}" type="presOf" srcId="{B78D0FD4-942E-434C-9612-5782B6447A52}" destId="{353F98A0-8C16-4256-ADD4-204D069CD4BD}" srcOrd="1" destOrd="0" presId="urn:microsoft.com/office/officeart/2005/8/layout/orgChart1"/>
    <dgm:cxn modelId="{591D0B8A-4414-4055-BBDD-FDEA4A1A9518}" type="presOf" srcId="{29466FA1-07D7-4BC7-843A-576D66C5FAE3}" destId="{874F84B6-DF08-40C7-A40E-859D399A2F69}" srcOrd="0" destOrd="0" presId="urn:microsoft.com/office/officeart/2005/8/layout/orgChart1"/>
    <dgm:cxn modelId="{A6CFC65B-F1F6-4B57-B563-E42C45928445}" srcId="{305ADC22-A365-4145-85F9-322589B7AD8D}" destId="{B78D0FD4-942E-434C-9612-5782B6447A52}" srcOrd="1" destOrd="0" parTransId="{29466FA1-07D7-4BC7-843A-576D66C5FAE3}" sibTransId="{EE0664AC-B016-4C4E-9C6C-7EEB42CBAC9C}"/>
    <dgm:cxn modelId="{9678F093-6070-437B-B121-044C6FB0E45A}" type="presOf" srcId="{305ADC22-A365-4145-85F9-322589B7AD8D}" destId="{02C8A7AD-1C3F-4BA6-AA00-A5E81051F9CD}" srcOrd="0" destOrd="0" presId="urn:microsoft.com/office/officeart/2005/8/layout/orgChart1"/>
    <dgm:cxn modelId="{317649B3-B9D7-4302-9FDB-1C4274BC201F}" type="presOf" srcId="{592DFF96-3B68-40F5-AF62-B21FCFD12409}" destId="{517F2F19-F353-47CB-8105-1F0EB3D54CB2}" srcOrd="0" destOrd="0" presId="urn:microsoft.com/office/officeart/2005/8/layout/orgChart1"/>
    <dgm:cxn modelId="{1001C4C9-385E-4163-8936-7F59A372BB93}" type="presOf" srcId="{B78D0FD4-942E-434C-9612-5782B6447A52}" destId="{1E1326F4-CEB1-4FC0-87D0-8DD858142277}" srcOrd="0" destOrd="0" presId="urn:microsoft.com/office/officeart/2005/8/layout/orgChart1"/>
    <dgm:cxn modelId="{CE807C10-47AA-4E68-A215-F0378E6EDE6C}" type="presOf" srcId="{66465877-566F-4DCD-A1D6-CEDB4F7D9E89}" destId="{6C86B220-33B0-4F6A-936D-6954DB1FB34C}" srcOrd="1" destOrd="0" presId="urn:microsoft.com/office/officeart/2005/8/layout/orgChart1"/>
    <dgm:cxn modelId="{43D61D2C-60F6-4334-AF68-96C55B669AA7}" type="presOf" srcId="{1B55FDE4-D51C-4BF6-B8A0-AA7EE7006538}" destId="{ED8D5186-047B-4617-AB6A-D5816289AF55}" srcOrd="0" destOrd="0" presId="urn:microsoft.com/office/officeart/2005/8/layout/orgChart1"/>
    <dgm:cxn modelId="{2669DC32-D977-4DA8-BDEB-CF5AA4C19DE9}" type="presOf" srcId="{0CB824F1-E9F4-4B6E-8CDB-60FEC58529B3}" destId="{C95CA8D1-1584-4063-B507-CAE06C931DBB}" srcOrd="0" destOrd="0" presId="urn:microsoft.com/office/officeart/2005/8/layout/orgChart1"/>
    <dgm:cxn modelId="{A830BC48-1CAE-448B-AB0F-943399617733}" srcId="{305ADC22-A365-4145-85F9-322589B7AD8D}" destId="{1B55FDE4-D51C-4BF6-B8A0-AA7EE7006538}" srcOrd="2" destOrd="0" parTransId="{6F10B26B-FDF7-47F1-A9A3-8E4E238EEFAE}" sibTransId="{ABA6EC0C-46A0-46D9-A827-14B4A87401B8}"/>
    <dgm:cxn modelId="{F81858E7-751D-4F3C-BC7A-91A64840A9F8}" srcId="{305ADC22-A365-4145-85F9-322589B7AD8D}" destId="{66465877-566F-4DCD-A1D6-CEDB4F7D9E89}" srcOrd="0" destOrd="0" parTransId="{0CB824F1-E9F4-4B6E-8CDB-60FEC58529B3}" sibTransId="{37E53936-9BFA-400D-824A-43883D6C09F7}"/>
    <dgm:cxn modelId="{B711783D-4194-4DD4-9F15-1450CAE84CA8}" type="presOf" srcId="{305ADC22-A365-4145-85F9-322589B7AD8D}" destId="{D458923E-1E14-43E7-BAE2-B215355A6614}" srcOrd="1" destOrd="0" presId="urn:microsoft.com/office/officeart/2005/8/layout/orgChart1"/>
    <dgm:cxn modelId="{F0B3FC94-6DDC-4A2F-9CA5-6CD0FEB83F8F}" type="presOf" srcId="{6F10B26B-FDF7-47F1-A9A3-8E4E238EEFAE}" destId="{4860C558-17A5-474E-9740-44200BF46D2E}" srcOrd="0" destOrd="0" presId="urn:microsoft.com/office/officeart/2005/8/layout/orgChart1"/>
    <dgm:cxn modelId="{EB697F11-90F6-4C09-98BA-BB620AE89746}" type="presOf" srcId="{66465877-566F-4DCD-A1D6-CEDB4F7D9E89}" destId="{DEB52E3D-8AA3-43EA-B732-0EE561CE876E}" srcOrd="0" destOrd="0" presId="urn:microsoft.com/office/officeart/2005/8/layout/orgChart1"/>
    <dgm:cxn modelId="{3016F463-41A7-42B9-80D0-2C20AE148F8B}" type="presOf" srcId="{1B55FDE4-D51C-4BF6-B8A0-AA7EE7006538}" destId="{4416DD2D-213D-406A-A614-266327DF97CD}" srcOrd="1" destOrd="0" presId="urn:microsoft.com/office/officeart/2005/8/layout/orgChart1"/>
    <dgm:cxn modelId="{5F41CD9E-6331-4534-A1AA-D401CE75DE9B}" type="presParOf" srcId="{517F2F19-F353-47CB-8105-1F0EB3D54CB2}" destId="{28F48D24-0F4D-47C8-99C2-1E83532A536D}" srcOrd="0" destOrd="0" presId="urn:microsoft.com/office/officeart/2005/8/layout/orgChart1"/>
    <dgm:cxn modelId="{76288FD9-17F4-4D03-8C15-AA4690BFAC86}" type="presParOf" srcId="{28F48D24-0F4D-47C8-99C2-1E83532A536D}" destId="{A52C450C-0181-4482-BF46-39123E224BCE}" srcOrd="0" destOrd="0" presId="urn:microsoft.com/office/officeart/2005/8/layout/orgChart1"/>
    <dgm:cxn modelId="{F25214D5-1671-4489-99F5-3B0ED1E245FB}" type="presParOf" srcId="{A52C450C-0181-4482-BF46-39123E224BCE}" destId="{02C8A7AD-1C3F-4BA6-AA00-A5E81051F9CD}" srcOrd="0" destOrd="0" presId="urn:microsoft.com/office/officeart/2005/8/layout/orgChart1"/>
    <dgm:cxn modelId="{3D5AB1C7-0401-47A7-BD64-C6CC4AFE7B69}" type="presParOf" srcId="{A52C450C-0181-4482-BF46-39123E224BCE}" destId="{D458923E-1E14-43E7-BAE2-B215355A6614}" srcOrd="1" destOrd="0" presId="urn:microsoft.com/office/officeart/2005/8/layout/orgChart1"/>
    <dgm:cxn modelId="{B9373D64-A88B-4E57-B386-B9B4748A0735}" type="presParOf" srcId="{28F48D24-0F4D-47C8-99C2-1E83532A536D}" destId="{36E44AB2-B9A1-4186-9195-1D4EE750DEC7}" srcOrd="1" destOrd="0" presId="urn:microsoft.com/office/officeart/2005/8/layout/orgChart1"/>
    <dgm:cxn modelId="{7823BDBB-AA9E-45D7-8011-4D64ADC903C3}" type="presParOf" srcId="{36E44AB2-B9A1-4186-9195-1D4EE750DEC7}" destId="{C95CA8D1-1584-4063-B507-CAE06C931DBB}" srcOrd="0" destOrd="0" presId="urn:microsoft.com/office/officeart/2005/8/layout/orgChart1"/>
    <dgm:cxn modelId="{D52C48C8-5726-4818-962B-1703D8197297}" type="presParOf" srcId="{36E44AB2-B9A1-4186-9195-1D4EE750DEC7}" destId="{144F3CFA-DCA9-4972-87EE-9DCCA9403153}" srcOrd="1" destOrd="0" presId="urn:microsoft.com/office/officeart/2005/8/layout/orgChart1"/>
    <dgm:cxn modelId="{552ADFFD-49DA-4A52-871E-F3227467FE80}" type="presParOf" srcId="{144F3CFA-DCA9-4972-87EE-9DCCA9403153}" destId="{81F9B0EF-B86D-475E-B468-80C271041000}" srcOrd="0" destOrd="0" presId="urn:microsoft.com/office/officeart/2005/8/layout/orgChart1"/>
    <dgm:cxn modelId="{EF4E461D-756E-4F4F-8D3F-0BFC16782CA4}" type="presParOf" srcId="{81F9B0EF-B86D-475E-B468-80C271041000}" destId="{DEB52E3D-8AA3-43EA-B732-0EE561CE876E}" srcOrd="0" destOrd="0" presId="urn:microsoft.com/office/officeart/2005/8/layout/orgChart1"/>
    <dgm:cxn modelId="{10613145-95B7-49EB-AACC-DE319E863336}" type="presParOf" srcId="{81F9B0EF-B86D-475E-B468-80C271041000}" destId="{6C86B220-33B0-4F6A-936D-6954DB1FB34C}" srcOrd="1" destOrd="0" presId="urn:microsoft.com/office/officeart/2005/8/layout/orgChart1"/>
    <dgm:cxn modelId="{63C5C7C4-A1AB-47D8-B8E0-9F179B615862}" type="presParOf" srcId="{144F3CFA-DCA9-4972-87EE-9DCCA9403153}" destId="{F78F18CE-3D27-4C37-8074-4E2E7475E8D7}" srcOrd="1" destOrd="0" presId="urn:microsoft.com/office/officeart/2005/8/layout/orgChart1"/>
    <dgm:cxn modelId="{B2BB9428-4E29-4AE9-9A59-5B881DF7571F}" type="presParOf" srcId="{144F3CFA-DCA9-4972-87EE-9DCCA9403153}" destId="{45820F8F-D005-44BA-9857-80F2637704BD}" srcOrd="2" destOrd="0" presId="urn:microsoft.com/office/officeart/2005/8/layout/orgChart1"/>
    <dgm:cxn modelId="{60946D8F-9C6A-4761-93E1-E0D0F3CF9AB7}" type="presParOf" srcId="{36E44AB2-B9A1-4186-9195-1D4EE750DEC7}" destId="{874F84B6-DF08-40C7-A40E-859D399A2F69}" srcOrd="2" destOrd="0" presId="urn:microsoft.com/office/officeart/2005/8/layout/orgChart1"/>
    <dgm:cxn modelId="{64CE389A-B2DA-4C0B-AAD0-FDA60DED9072}" type="presParOf" srcId="{36E44AB2-B9A1-4186-9195-1D4EE750DEC7}" destId="{85F8A4DC-337D-4E49-B71A-DDB06F0AA0D2}" srcOrd="3" destOrd="0" presId="urn:microsoft.com/office/officeart/2005/8/layout/orgChart1"/>
    <dgm:cxn modelId="{41B702E7-375C-49B2-A559-4B0ABA566F3B}" type="presParOf" srcId="{85F8A4DC-337D-4E49-B71A-DDB06F0AA0D2}" destId="{57CA4341-92BA-4B70-AA5F-38234BCF84B9}" srcOrd="0" destOrd="0" presId="urn:microsoft.com/office/officeart/2005/8/layout/orgChart1"/>
    <dgm:cxn modelId="{A0B62077-280F-4200-8F5C-DC0325CF25C0}" type="presParOf" srcId="{57CA4341-92BA-4B70-AA5F-38234BCF84B9}" destId="{1E1326F4-CEB1-4FC0-87D0-8DD858142277}" srcOrd="0" destOrd="0" presId="urn:microsoft.com/office/officeart/2005/8/layout/orgChart1"/>
    <dgm:cxn modelId="{242493FE-6351-4183-9049-EC7271DB9174}" type="presParOf" srcId="{57CA4341-92BA-4B70-AA5F-38234BCF84B9}" destId="{353F98A0-8C16-4256-ADD4-204D069CD4BD}" srcOrd="1" destOrd="0" presId="urn:microsoft.com/office/officeart/2005/8/layout/orgChart1"/>
    <dgm:cxn modelId="{B453B5AB-0B4A-4F7D-9CCC-239EF9F9D8BF}" type="presParOf" srcId="{85F8A4DC-337D-4E49-B71A-DDB06F0AA0D2}" destId="{F6D2E6A2-8E00-42E2-82AB-5D924EA8789F}" srcOrd="1" destOrd="0" presId="urn:microsoft.com/office/officeart/2005/8/layout/orgChart1"/>
    <dgm:cxn modelId="{62B34173-2385-44A6-A517-DE65C04702FF}" type="presParOf" srcId="{85F8A4DC-337D-4E49-B71A-DDB06F0AA0D2}" destId="{27D7B516-CC8D-4D7C-B972-D29EFFE04A9D}" srcOrd="2" destOrd="0" presId="urn:microsoft.com/office/officeart/2005/8/layout/orgChart1"/>
    <dgm:cxn modelId="{93E5AF42-17C1-4183-B849-03126412C765}" type="presParOf" srcId="{36E44AB2-B9A1-4186-9195-1D4EE750DEC7}" destId="{4860C558-17A5-474E-9740-44200BF46D2E}" srcOrd="4" destOrd="0" presId="urn:microsoft.com/office/officeart/2005/8/layout/orgChart1"/>
    <dgm:cxn modelId="{5012B131-4B8B-4C68-872E-06BF4AFD8CBD}" type="presParOf" srcId="{36E44AB2-B9A1-4186-9195-1D4EE750DEC7}" destId="{6AF7D99F-CEC2-444B-8975-1CCB623AD317}" srcOrd="5" destOrd="0" presId="urn:microsoft.com/office/officeart/2005/8/layout/orgChart1"/>
    <dgm:cxn modelId="{1C969C86-9602-4C39-A453-D183248883C3}" type="presParOf" srcId="{6AF7D99F-CEC2-444B-8975-1CCB623AD317}" destId="{81D29B58-0A94-446D-A0F6-F8DA981EA899}" srcOrd="0" destOrd="0" presId="urn:microsoft.com/office/officeart/2005/8/layout/orgChart1"/>
    <dgm:cxn modelId="{345467E0-F606-4680-9818-C219BC0CA737}" type="presParOf" srcId="{81D29B58-0A94-446D-A0F6-F8DA981EA899}" destId="{ED8D5186-047B-4617-AB6A-D5816289AF55}" srcOrd="0" destOrd="0" presId="urn:microsoft.com/office/officeart/2005/8/layout/orgChart1"/>
    <dgm:cxn modelId="{E6A60944-EFC0-4696-8498-6A55CCE707FC}" type="presParOf" srcId="{81D29B58-0A94-446D-A0F6-F8DA981EA899}" destId="{4416DD2D-213D-406A-A614-266327DF97CD}" srcOrd="1" destOrd="0" presId="urn:microsoft.com/office/officeart/2005/8/layout/orgChart1"/>
    <dgm:cxn modelId="{D62F5514-8685-4B4A-94D8-72906A78A2A9}" type="presParOf" srcId="{6AF7D99F-CEC2-444B-8975-1CCB623AD317}" destId="{26B161FC-1B61-4752-B905-0AECF7A0B546}" srcOrd="1" destOrd="0" presId="urn:microsoft.com/office/officeart/2005/8/layout/orgChart1"/>
    <dgm:cxn modelId="{9318D791-5FA0-4470-80D7-04A037F73DE5}" type="presParOf" srcId="{6AF7D99F-CEC2-444B-8975-1CCB623AD317}" destId="{158CF5BA-C197-4C7E-8C07-EDC6C7254B8F}" srcOrd="2" destOrd="0" presId="urn:microsoft.com/office/officeart/2005/8/layout/orgChart1"/>
    <dgm:cxn modelId="{3ADA7A3D-92AA-444D-B205-82CBA75DF240}" type="presParOf" srcId="{28F48D24-0F4D-47C8-99C2-1E83532A536D}" destId="{1421AD72-BCC0-4D05-BD1B-3065C3F5A4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0C558-17A5-474E-9740-44200BF46D2E}">
      <dsp:nvSpPr>
        <dsp:cNvPr id="0" name=""/>
        <dsp:cNvSpPr/>
      </dsp:nvSpPr>
      <dsp:spPr>
        <a:xfrm>
          <a:off x="3467100" y="2009636"/>
          <a:ext cx="2452998" cy="4257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863"/>
              </a:lnTo>
              <a:lnTo>
                <a:pt x="2452998" y="212863"/>
              </a:lnTo>
              <a:lnTo>
                <a:pt x="2452998" y="425727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4F84B6-DF08-40C7-A40E-859D399A2F69}">
      <dsp:nvSpPr>
        <dsp:cNvPr id="0" name=""/>
        <dsp:cNvSpPr/>
      </dsp:nvSpPr>
      <dsp:spPr>
        <a:xfrm>
          <a:off x="3421380" y="2009636"/>
          <a:ext cx="91440" cy="4257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5727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CA8D1-1584-4063-B507-CAE06C931DBB}">
      <dsp:nvSpPr>
        <dsp:cNvPr id="0" name=""/>
        <dsp:cNvSpPr/>
      </dsp:nvSpPr>
      <dsp:spPr>
        <a:xfrm>
          <a:off x="1014101" y="2009636"/>
          <a:ext cx="2452998" cy="425727"/>
        </a:xfrm>
        <a:custGeom>
          <a:avLst/>
          <a:gdLst/>
          <a:ahLst/>
          <a:cxnLst/>
          <a:rect l="0" t="0" r="0" b="0"/>
          <a:pathLst>
            <a:path>
              <a:moveTo>
                <a:pt x="2452998" y="0"/>
              </a:moveTo>
              <a:lnTo>
                <a:pt x="2452998" y="212863"/>
              </a:lnTo>
              <a:lnTo>
                <a:pt x="0" y="212863"/>
              </a:lnTo>
              <a:lnTo>
                <a:pt x="0" y="425727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C8A7AD-1C3F-4BA6-AA00-A5E81051F9CD}">
      <dsp:nvSpPr>
        <dsp:cNvPr id="0" name=""/>
        <dsp:cNvSpPr/>
      </dsp:nvSpPr>
      <dsp:spPr>
        <a:xfrm>
          <a:off x="2453464" y="996000"/>
          <a:ext cx="2027271" cy="10136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MBBS curriculum</a:t>
          </a:r>
          <a:endParaRPr lang="en-US" sz="2300" kern="1200" dirty="0"/>
        </a:p>
      </dsp:txBody>
      <dsp:txXfrm>
        <a:off x="2453464" y="996000"/>
        <a:ext cx="2027271" cy="1013635"/>
      </dsp:txXfrm>
    </dsp:sp>
    <dsp:sp modelId="{DEB52E3D-8AA3-43EA-B732-0EE561CE876E}">
      <dsp:nvSpPr>
        <dsp:cNvPr id="0" name=""/>
        <dsp:cNvSpPr/>
      </dsp:nvSpPr>
      <dsp:spPr>
        <a:xfrm>
          <a:off x="465" y="2435363"/>
          <a:ext cx="2027271" cy="10136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System based curriculum</a:t>
          </a:r>
          <a:endParaRPr lang="en-US" sz="2300" kern="1200" dirty="0"/>
        </a:p>
      </dsp:txBody>
      <dsp:txXfrm>
        <a:off x="465" y="2435363"/>
        <a:ext cx="2027271" cy="1013635"/>
      </dsp:txXfrm>
    </dsp:sp>
    <dsp:sp modelId="{1E1326F4-CEB1-4FC0-87D0-8DD858142277}">
      <dsp:nvSpPr>
        <dsp:cNvPr id="0" name=""/>
        <dsp:cNvSpPr/>
      </dsp:nvSpPr>
      <dsp:spPr>
        <a:xfrm>
          <a:off x="2453464" y="2435363"/>
          <a:ext cx="2027271" cy="10136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Problem based curriculum</a:t>
          </a:r>
          <a:endParaRPr lang="en-US" sz="2300" kern="1200" dirty="0"/>
        </a:p>
      </dsp:txBody>
      <dsp:txXfrm>
        <a:off x="2453464" y="2435363"/>
        <a:ext cx="2027271" cy="1013635"/>
      </dsp:txXfrm>
    </dsp:sp>
    <dsp:sp modelId="{ED8D5186-047B-4617-AB6A-D5816289AF55}">
      <dsp:nvSpPr>
        <dsp:cNvPr id="0" name=""/>
        <dsp:cNvSpPr/>
      </dsp:nvSpPr>
      <dsp:spPr>
        <a:xfrm>
          <a:off x="4906462" y="2435363"/>
          <a:ext cx="2027271" cy="10136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Discipline based curriculum</a:t>
          </a:r>
          <a:endParaRPr lang="en-US" sz="2300" kern="1200" dirty="0"/>
        </a:p>
      </dsp:txBody>
      <dsp:txXfrm>
        <a:off x="4906462" y="2435363"/>
        <a:ext cx="2027271" cy="1013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5295-B15A-41AD-87AD-C10383C92BA8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6FD78-0086-4807-94BF-D9ADBF95D3E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5295-B15A-41AD-87AD-C10383C92BA8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6FD78-0086-4807-94BF-D9ADBF95D3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5295-B15A-41AD-87AD-C10383C92BA8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6FD78-0086-4807-94BF-D9ADBF95D3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5295-B15A-41AD-87AD-C10383C92BA8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6FD78-0086-4807-94BF-D9ADBF95D3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5295-B15A-41AD-87AD-C10383C92BA8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6FD78-0086-4807-94BF-D9ADBF95D3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5295-B15A-41AD-87AD-C10383C92BA8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6FD78-0086-4807-94BF-D9ADBF95D3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5295-B15A-41AD-87AD-C10383C92BA8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6FD78-0086-4807-94BF-D9ADBF95D3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5295-B15A-41AD-87AD-C10383C92BA8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6FD78-0086-4807-94BF-D9ADBF95D3E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3F635295-B15A-41AD-87AD-C10383C92BA8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8F6FD78-0086-4807-94BF-D9ADBF95D3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5295-B15A-41AD-87AD-C10383C92BA8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6FD78-0086-4807-94BF-D9ADBF95D3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5295-B15A-41AD-87AD-C10383C92BA8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6FD78-0086-4807-94BF-D9ADBF95D3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F635295-B15A-41AD-87AD-C10383C92BA8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8F6FD78-0086-4807-94BF-D9ADBF95D3E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571750"/>
            <a:ext cx="8077200" cy="1255014"/>
          </a:xfrm>
        </p:spPr>
        <p:txBody>
          <a:bodyPr/>
          <a:lstStyle/>
          <a:p>
            <a:r>
              <a:rPr lang="en-US" dirty="0" smtClean="0"/>
              <a:t>Medical School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571750"/>
            <a:ext cx="8077200" cy="1124712"/>
          </a:xfrm>
        </p:spPr>
        <p:txBody>
          <a:bodyPr/>
          <a:lstStyle/>
          <a:p>
            <a:r>
              <a:rPr lang="en-US" dirty="0" smtClean="0"/>
              <a:t>The sign of a mature higher education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93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.33\archive\Medical school\IMG_94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25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86600" y="2266950"/>
            <a:ext cx="1676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&gt;1000 medical students</a:t>
            </a:r>
          </a:p>
          <a:p>
            <a:endParaRPr lang="en-US" dirty="0"/>
          </a:p>
          <a:p>
            <a:r>
              <a:rPr lang="en-US" dirty="0" smtClean="0"/>
              <a:t>&gt;Largest medical faculty in Sri Lanka</a:t>
            </a:r>
          </a:p>
          <a:p>
            <a:endParaRPr lang="en-US" dirty="0"/>
          </a:p>
          <a:p>
            <a:r>
              <a:rPr lang="en-US" dirty="0" smtClean="0"/>
              <a:t>&gt;annual intake 220.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22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 descr="\\192.168.1.33\archive\Medical school\IMG_95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185"/>
          <a:stretch/>
        </p:blipFill>
        <p:spPr bwMode="auto">
          <a:xfrm>
            <a:off x="61905" y="-9527"/>
            <a:ext cx="9082095" cy="509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93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192.168.1.33\archive\Medical school\IMG_94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36"/>
            <a:ext cx="6864301" cy="514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\\192.168.1.33\archive\Medical school\IMG_95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77297" y="9470231"/>
            <a:ext cx="4570053" cy="342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86600" y="3638550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labs in Peradeniya are the largest of all in Lanka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06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\\192.168.1.33\archive\Medical school\IMG_94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685825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81826" y="3790950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teaching facilities at Peradeniya are very old.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31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92.168.1.33\archive\Medical school\IMG_945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" t="23893" r="5460" b="9409"/>
          <a:stretch/>
        </p:blipFill>
        <p:spPr bwMode="auto">
          <a:xfrm>
            <a:off x="152400" y="285750"/>
            <a:ext cx="3352800" cy="188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\\192.168.1.33\archive\Medical school\IMG_94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15422"/>
            <a:ext cx="7010400" cy="525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90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\\192.168.1.33\archive\Medical school\IMG_95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685825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86600" y="3028950"/>
            <a:ext cx="1752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“museum” of diseased and healthy organs and tissues are used for teaching.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26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\\192.168.1.33\archive\Medical school\IMG_94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6985258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39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\\192.168.1.33\archive\Medical school\IMG_95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0"/>
            <a:ext cx="685825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68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\\192.168.1.33\archive\Medical school\IMG_95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6934200" cy="520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92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\\192.168.1.33\archive\Medical school\IMG_94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"/>
            <a:ext cx="6890912" cy="516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10400" y="2876550"/>
            <a:ext cx="1866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Forensic medicine is an integral part of South Asian medical curricula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49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2938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8" t="10582" r="22301" b="7434"/>
          <a:stretch/>
        </p:blipFill>
        <p:spPr bwMode="auto">
          <a:xfrm>
            <a:off x="1219200" y="-9525"/>
            <a:ext cx="599715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-1"/>
            <a:ext cx="7467601" cy="519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82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1" t="6631" r="33095" b="5185"/>
          <a:stretch/>
        </p:blipFill>
        <p:spPr bwMode="auto">
          <a:xfrm>
            <a:off x="1981200" y="0"/>
            <a:ext cx="3513008" cy="504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64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thepostmortempost.files.wordpress.com/2014/05/skild-1-of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4"/>
          <a:stretch/>
        </p:blipFill>
        <p:spPr bwMode="auto">
          <a:xfrm>
            <a:off x="0" y="0"/>
            <a:ext cx="608239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06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mindfulpollution.files.wordpress.com/2013/03/body-worl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" y="0"/>
            <a:ext cx="859017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30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popolsku.nl/wp-content/uploads/2013/12/pag-16-bodyworl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3" t="-608" r="13992" b="608"/>
          <a:stretch/>
        </p:blipFill>
        <p:spPr bwMode="auto">
          <a:xfrm>
            <a:off x="685800" y="-19050"/>
            <a:ext cx="3371850" cy="518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postmediavancouversun.files.wordpress.com/2011/01/8176.px088_5cd2_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-19050"/>
            <a:ext cx="3759103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9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columbusunderground.com/wp-content/uploads/2012/10/body-worlds-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458200" cy="518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99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4" t="8210" r="22381" b="7134"/>
          <a:stretch/>
        </p:blipFill>
        <p:spPr bwMode="auto">
          <a:xfrm>
            <a:off x="3048000" y="11430"/>
            <a:ext cx="600932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590550"/>
            <a:ext cx="1931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Anatomage</a:t>
            </a:r>
            <a:r>
              <a:rPr lang="en-US" b="1" dirty="0" smtClean="0"/>
              <a:t> Table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4070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6" t="16508" r="38412" b="4621"/>
          <a:stretch/>
        </p:blipFill>
        <p:spPr bwMode="auto">
          <a:xfrm>
            <a:off x="1904999" y="0"/>
            <a:ext cx="5468259" cy="512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71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5" t="6914" r="8492" b="4479"/>
          <a:stretch/>
        </p:blipFill>
        <p:spPr bwMode="auto">
          <a:xfrm>
            <a:off x="0" y="31750"/>
            <a:ext cx="9144000" cy="50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91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81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43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3234214"/>
            <a:ext cx="3762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Medical School Report and Planning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3442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0"/>
            <a:ext cx="73152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C:\Users\administrator.MCHE\Desktop\a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7" y="980440"/>
            <a:ext cx="6372225" cy="38011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429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46483141"/>
              </p:ext>
            </p:extLst>
          </p:nvPr>
        </p:nvGraphicFramePr>
        <p:xfrm>
          <a:off x="914400" y="438150"/>
          <a:ext cx="6934200" cy="444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271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0"/>
            <a:ext cx="73152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C:\Users\administrator.MCHE\Desktop\a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6385"/>
            <a:ext cx="7010400" cy="45707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664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0"/>
            <a:ext cx="73152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C:\Users\administrator.MCHE\Desktop\a3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61950"/>
            <a:ext cx="6934200" cy="449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669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705350"/>
            <a:ext cx="7296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26</a:t>
            </a:r>
            <a:r>
              <a:rPr lang="en-US" baseline="30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July 2015 | 50</a:t>
            </a:r>
            <a:r>
              <a:rPr lang="en-US" baseline="30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anniversary of freedom from British Protectorate status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626" name="Picture 2" descr="C:\Users\administrator.MCHE\Desktop\a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71786"/>
            <a:ext cx="5562600" cy="393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34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709</TotalTime>
  <Words>103</Words>
  <Application>Microsoft Office PowerPoint</Application>
  <PresentationFormat>On-screen Show (16:9)</PresentationFormat>
  <Paragraphs>18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Module</vt:lpstr>
      <vt:lpstr>Medical School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 School</dc:title>
  <dc:creator>Administrator</dc:creator>
  <cp:lastModifiedBy>user</cp:lastModifiedBy>
  <cp:revision>13</cp:revision>
  <dcterms:created xsi:type="dcterms:W3CDTF">2015-03-04T16:31:28Z</dcterms:created>
  <dcterms:modified xsi:type="dcterms:W3CDTF">2018-09-24T16:43:00Z</dcterms:modified>
</cp:coreProperties>
</file>